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3FF"/>
    <a:srgbClr val="FBF7FF"/>
    <a:srgbClr val="0663CA"/>
    <a:srgbClr val="0668D4"/>
    <a:srgbClr val="EFFFEF"/>
    <a:srgbClr val="F3FFF3"/>
    <a:srgbClr val="0670E4"/>
    <a:srgbClr val="0777F3"/>
    <a:srgbClr val="0094C8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1288" y="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73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48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3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38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19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7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93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0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17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74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7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05024-CE2C-4E9E-8685-D0FFF2A7CE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61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1BF81-8360-3857-77DC-6B04E48BF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424" y="286478"/>
            <a:ext cx="8693151" cy="893762"/>
          </a:xfrm>
          <a:solidFill>
            <a:srgbClr val="0663CA"/>
          </a:solidFill>
          <a:ln>
            <a:noFill/>
          </a:ln>
        </p:spPr>
        <p:txBody>
          <a:bodyPr>
            <a:norm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en-US" altLang="ja-JP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回医療情報学連合大会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ADCA733-8219-5E2F-2288-A257186EDF93}"/>
              </a:ext>
            </a:extLst>
          </p:cNvPr>
          <p:cNvSpPr txBox="1">
            <a:spLocks/>
          </p:cNvSpPr>
          <p:nvPr/>
        </p:nvSpPr>
        <p:spPr>
          <a:xfrm>
            <a:off x="158750" y="2108200"/>
            <a:ext cx="9588500" cy="6651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C2110E-7CEF-540B-6BA9-7779998A5CAE}"/>
              </a:ext>
            </a:extLst>
          </p:cNvPr>
          <p:cNvSpPr txBox="1"/>
          <p:nvPr/>
        </p:nvSpPr>
        <p:spPr>
          <a:xfrm>
            <a:off x="606424" y="1267832"/>
            <a:ext cx="8645525" cy="1508105"/>
          </a:xfrm>
          <a:prstGeom prst="rect">
            <a:avLst/>
          </a:prstGeom>
          <a:solidFill>
            <a:srgbClr val="F9F3F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zh-CN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zh-TW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zh-TW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670-0836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zh-TW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兵庫県姫路市神屋町</a:t>
            </a:r>
            <a:r>
              <a:rPr lang="en-US" altLang="zh-TW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143-2</a:t>
            </a:r>
          </a:p>
          <a:p>
            <a:pPr lvl="1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アクリエひめじ </a:t>
            </a:r>
            <a:r>
              <a:rPr lang="en-US" altLang="ja-JP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階 特別会議室</a:t>
            </a:r>
            <a:endParaRPr lang="ja-JP" altLang="en-US" sz="24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第</a:t>
            </a:r>
            <a:r>
              <a:rPr lang="en-US" altLang="ja-JP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回医療情報学連合大会 学会本部　宛</a:t>
            </a:r>
            <a:endParaRPr lang="ja-JP" altLang="en-US" sz="24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en-US" altLang="ja-JP" sz="20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連絡先：</a:t>
            </a:r>
            <a:r>
              <a:rPr lang="en-US" altLang="ja-JP" sz="20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079-263-8082</a:t>
            </a:r>
            <a:r>
              <a:rPr lang="ja-JP" altLang="en-US" sz="20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（代表）</a:t>
            </a:r>
            <a:endParaRPr lang="ja-JP" altLang="en-US" sz="2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DB9B48-2B14-0420-4859-EB7009A42A38}"/>
              </a:ext>
            </a:extLst>
          </p:cNvPr>
          <p:cNvSpPr txBox="1"/>
          <p:nvPr/>
        </p:nvSpPr>
        <p:spPr>
          <a:xfrm>
            <a:off x="596900" y="2884680"/>
            <a:ext cx="43561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400" b="1" i="0" u="sng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着荷指定日時</a:t>
            </a:r>
            <a:endParaRPr lang="ja-JP" altLang="en-US" sz="2400" b="0" i="0" u="sng" strike="noStrike" baseline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</a:t>
            </a:r>
            <a:r>
              <a:rPr lang="en-US" altLang="ja-JP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</a:t>
            </a:r>
            <a:r>
              <a:rPr lang="ja-JP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火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b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午前時間指定便</a:t>
            </a:r>
            <a:endParaRPr lang="ja-JP" altLang="en-US" sz="2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1D364E2-1F95-E147-ADF9-EB50510F60C4}"/>
              </a:ext>
            </a:extLst>
          </p:cNvPr>
          <p:cNvSpPr txBox="1"/>
          <p:nvPr/>
        </p:nvSpPr>
        <p:spPr>
          <a:xfrm>
            <a:off x="5245100" y="2988084"/>
            <a:ext cx="40068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4430" algn="l"/>
            <a:r>
              <a:rPr lang="en-US" altLang="ja-JP" sz="16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コピーして全ての荷物に貼付してください</a:t>
            </a:r>
            <a:endParaRPr lang="ja-JP" altLang="en-US" sz="16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F36FAE-7139-35DA-3A66-2111312A44DF}"/>
              </a:ext>
            </a:extLst>
          </p:cNvPr>
          <p:cNvSpPr txBox="1"/>
          <p:nvPr/>
        </p:nvSpPr>
        <p:spPr>
          <a:xfrm>
            <a:off x="5346302" y="3449897"/>
            <a:ext cx="364529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14430" algn="l"/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梱包</a:t>
            </a:r>
            <a:r>
              <a:rPr lang="en-US" altLang="ja-JP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No.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個口</a:t>
            </a:r>
            <a:endParaRPr lang="en-US" altLang="ja-JP" sz="2400" b="1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2E16B0D-FE2B-71A8-FEA1-8DB7717104F1}"/>
              </a:ext>
            </a:extLst>
          </p:cNvPr>
          <p:cNvSpPr txBox="1"/>
          <p:nvPr/>
        </p:nvSpPr>
        <p:spPr>
          <a:xfrm>
            <a:off x="584200" y="4191620"/>
            <a:ext cx="8701086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学会名：</a:t>
            </a:r>
            <a:endParaRPr lang="ja-JP" altLang="en-US" sz="24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貴社名・ご担当者：</a:t>
            </a:r>
            <a:endParaRPr lang="ja-JP" altLang="en-US" sz="24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zh-TW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当日連絡先</a:t>
            </a:r>
            <a:r>
              <a:rPr lang="en-US" altLang="zh-TW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TEL </a:t>
            </a:r>
            <a:r>
              <a:rPr lang="zh-TW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ja-JP" altLang="en-US" sz="24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97230AF-D532-698A-D10F-1B907415E0CC}"/>
              </a:ext>
            </a:extLst>
          </p:cNvPr>
          <p:cNvSpPr txBox="1"/>
          <p:nvPr/>
        </p:nvSpPr>
        <p:spPr>
          <a:xfrm>
            <a:off x="578643" y="5569067"/>
            <a:ext cx="8701085" cy="76944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2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内容物  </a:t>
            </a:r>
            <a:r>
              <a:rPr lang="en-US" altLang="ja-JP" sz="16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該当欄に</a:t>
            </a:r>
            <a:r>
              <a:rPr lang="ja-JP" altLang="en-US" sz="1600" b="0" i="0" u="none" strike="noStrike" baseline="0" dirty="0">
                <a:latin typeface="ＭＳU."/>
                <a:ea typeface="Meiryo UI" panose="020B0604030504040204" pitchFamily="50" charset="-128"/>
              </a:rPr>
              <a:t>☑</a:t>
            </a:r>
          </a:p>
          <a:p>
            <a:r>
              <a:rPr lang="ja-JP" altLang="en-US" sz="22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   □ポスター（        枚）      □チラシ（        枚）</a:t>
            </a:r>
            <a:endParaRPr lang="ja-JP" altLang="en-US" sz="22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B47BB2B-641D-518A-7254-B903B5052DBB}"/>
              </a:ext>
            </a:extLst>
          </p:cNvPr>
          <p:cNvSpPr txBox="1"/>
          <p:nvPr/>
        </p:nvSpPr>
        <p:spPr>
          <a:xfrm>
            <a:off x="381000" y="6416943"/>
            <a:ext cx="92837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/>
            <a:r>
              <a:rPr lang="ja-JP" altLang="en-US" sz="1600" b="0" i="0" u="none" strike="noStrike" baseline="0" dirty="0">
                <a:latin typeface="ＭＳ?"/>
              </a:rPr>
              <a:t>□運営事務局にて荷物を開封して、設置することを希望される場合には左欄に☑をお付けください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37542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74</TotalTime>
  <Words>125</Words>
  <Application>Microsoft Macintosh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ＭＳ?</vt:lpstr>
      <vt:lpstr>ＭＳU.</vt:lpstr>
      <vt:lpstr>メイリオ</vt:lpstr>
      <vt:lpstr>Arial</vt:lpstr>
      <vt:lpstr>Calibri</vt:lpstr>
      <vt:lpstr>Calibri Light</vt:lpstr>
      <vt:lpstr>Office テーマ</vt:lpstr>
      <vt:lpstr>第45回医療情報学連合大会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Kazuya Tahara</cp:lastModifiedBy>
  <cp:revision>8</cp:revision>
  <dcterms:created xsi:type="dcterms:W3CDTF">2023-10-02T06:28:01Z</dcterms:created>
  <dcterms:modified xsi:type="dcterms:W3CDTF">2025-09-18T05:27:57Z</dcterms:modified>
  <cp:category/>
</cp:coreProperties>
</file>